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62850" cy="10688638"/>
  <p:notesSz cx="10688638" cy="7562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144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1892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unpacked/ppt/media/image2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"/>
            <a:ext cx="7562088" cy="331685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2920" y="3642914"/>
            <a:ext cx="65562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04A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Schulische Unterstützung für Kinder, Jugendliche &amp; Eltern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502920" y="4337858"/>
            <a:ext cx="655624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1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Anforderungen in unserem Bildungssystem steigen kontinuierlich – betroffen sind vor allem Schülerinnen und Schüler sowie ihre Eltern und Erziehungsberechtigten. Lernfülle, künstliche Intelligenz und Notendruck treffen dabei häufig auf persönliche und häusliche Herausforderungen wie psychische Belastungen, ADHS, Alleinerziehenden-Status oder Deutsch nicht als Muttersprache. Am Ende drohen Sitzenbleiben, Lernfrust und fehlende Schulabschlüsse.</a:t>
            </a:r>
            <a:endParaRPr lang="en-US" sz="1150" dirty="0"/>
          </a:p>
        </p:txBody>
      </p:sp>
      <p:sp>
        <p:nvSpPr>
          <p:cNvPr id="5" name="Text 2"/>
          <p:cNvSpPr txBox="1"/>
          <p:nvPr/>
        </p:nvSpPr>
        <p:spPr>
          <a:xfrm>
            <a:off x="502920" y="5618598"/>
            <a:ext cx="6556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4A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 Kinderschutzbund bietet Hilfe und Unterstützung an: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02920" y="6048366"/>
            <a:ext cx="201168" cy="201168"/>
          </a:xfrm>
          <a:prstGeom prst="ellipse">
            <a:avLst/>
          </a:prstGeom>
          <a:solidFill>
            <a:srgbClr val="004A95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 txBox="1"/>
          <p:nvPr/>
        </p:nvSpPr>
        <p:spPr>
          <a:xfrm>
            <a:off x="502920" y="6048366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832104" y="6030078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Beratung bei Schulproblemen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02920" y="6459846"/>
            <a:ext cx="201168" cy="201168"/>
          </a:xfrm>
          <a:prstGeom prst="ellipse">
            <a:avLst/>
          </a:prstGeom>
          <a:solidFill>
            <a:srgbClr val="004A95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Text 7"/>
          <p:cNvSpPr txBox="1"/>
          <p:nvPr/>
        </p:nvSpPr>
        <p:spPr>
          <a:xfrm>
            <a:off x="502920" y="6459846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832104" y="6441558"/>
            <a:ext cx="2788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Beratung bei Lernproblemen und persönlichen Belastungen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502920" y="7017630"/>
            <a:ext cx="201168" cy="201168"/>
          </a:xfrm>
          <a:prstGeom prst="ellipse">
            <a:avLst/>
          </a:prstGeom>
          <a:solidFill>
            <a:srgbClr val="004A95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3" name="Text 10"/>
          <p:cNvSpPr txBox="1"/>
          <p:nvPr/>
        </p:nvSpPr>
        <p:spPr>
          <a:xfrm>
            <a:off x="502920" y="701763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14" name="Text 11"/>
          <p:cNvSpPr txBox="1"/>
          <p:nvPr/>
        </p:nvSpPr>
        <p:spPr>
          <a:xfrm>
            <a:off x="832104" y="6999342"/>
            <a:ext cx="2788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Begleitung beim Einholen von Nachhilfeleistungen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502920" y="7575414"/>
            <a:ext cx="201168" cy="201168"/>
          </a:xfrm>
          <a:prstGeom prst="ellipse">
            <a:avLst/>
          </a:prstGeom>
          <a:solidFill>
            <a:srgbClr val="004A95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6" name="Text 13"/>
          <p:cNvSpPr txBox="1"/>
          <p:nvPr/>
        </p:nvSpPr>
        <p:spPr>
          <a:xfrm>
            <a:off x="502920" y="7575414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17" name="Text 14"/>
          <p:cNvSpPr txBox="1"/>
          <p:nvPr/>
        </p:nvSpPr>
        <p:spPr>
          <a:xfrm>
            <a:off x="832104" y="7522401"/>
            <a:ext cx="2788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Nachhilfe für alle Standardfächer der Klassen 5–13 (u. a. Mathematik, Deutsch, Englisch, Biologie, Physik, Geschichte, Erdkunde, Sporttheorie)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3941064" y="6048366"/>
            <a:ext cx="201168" cy="201168"/>
          </a:xfrm>
          <a:prstGeom prst="ellipse">
            <a:avLst/>
          </a:prstGeom>
          <a:solidFill>
            <a:srgbClr val="004A95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9" name="Text 16"/>
          <p:cNvSpPr txBox="1"/>
          <p:nvPr/>
        </p:nvSpPr>
        <p:spPr>
          <a:xfrm>
            <a:off x="3941064" y="6048366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20" name="Text 17"/>
          <p:cNvSpPr txBox="1"/>
          <p:nvPr/>
        </p:nvSpPr>
        <p:spPr>
          <a:xfrm>
            <a:off x="4270248" y="6030078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Deutsch als Fremdsprache (DaF)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3941064" y="6459846"/>
            <a:ext cx="201168" cy="201168"/>
          </a:xfrm>
          <a:prstGeom prst="ellipse">
            <a:avLst/>
          </a:prstGeom>
          <a:solidFill>
            <a:srgbClr val="004A95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2" name="Text 19"/>
          <p:cNvSpPr txBox="1"/>
          <p:nvPr/>
        </p:nvSpPr>
        <p:spPr>
          <a:xfrm>
            <a:off x="3941064" y="6459846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23" name="Text 20"/>
          <p:cNvSpPr txBox="1"/>
          <p:nvPr/>
        </p:nvSpPr>
        <p:spPr>
          <a:xfrm>
            <a:off x="4270248" y="6441558"/>
            <a:ext cx="2788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 mit besonderen Lernherausforderungen, z. B. ADHS, Dyskalkulie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3941064" y="7017630"/>
            <a:ext cx="201168" cy="201168"/>
          </a:xfrm>
          <a:prstGeom prst="ellipse">
            <a:avLst/>
          </a:prstGeom>
          <a:solidFill>
            <a:srgbClr val="004A95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5" name="Text 22"/>
          <p:cNvSpPr txBox="1"/>
          <p:nvPr/>
        </p:nvSpPr>
        <p:spPr>
          <a:xfrm>
            <a:off x="3941064" y="701763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4270248" y="6999342"/>
            <a:ext cx="2788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Vermittlung von Unterstützung durch andere Organisationen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502920" y="8539337"/>
            <a:ext cx="6556248" cy="1554480"/>
          </a:xfrm>
          <a:prstGeom prst="roundRect">
            <a:avLst>
              <a:gd name="adj" fmla="val 5294"/>
            </a:avLst>
          </a:prstGeom>
          <a:solidFill>
            <a:srgbClr val="EAF6FC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8" name="Text 25"/>
          <p:cNvSpPr txBox="1"/>
          <p:nvPr/>
        </p:nvSpPr>
        <p:spPr>
          <a:xfrm>
            <a:off x="777240" y="8703929"/>
            <a:ext cx="60076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Interesse? Bedarf?</a:t>
            </a:r>
            <a:endParaRPr lang="en-US" sz="1600" dirty="0"/>
          </a:p>
        </p:txBody>
      </p:sp>
      <p:sp>
        <p:nvSpPr>
          <p:cNvPr id="29" name="Text 26"/>
          <p:cNvSpPr txBox="1"/>
          <p:nvPr/>
        </p:nvSpPr>
        <p:spPr>
          <a:xfrm>
            <a:off x="777240" y="9069689"/>
            <a:ext cx="6007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4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Kontaktieren Sie uns: </a:t>
            </a:r>
            <a:r>
              <a:rPr lang="en-US" sz="11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Deutscher Kinderschutzbund Göttingen e.V.</a:t>
            </a:r>
            <a:endParaRPr lang="en-US" sz="1150" dirty="0"/>
          </a:p>
        </p:txBody>
      </p:sp>
      <p:sp>
        <p:nvSpPr>
          <p:cNvPr id="30" name="Text 27"/>
          <p:cNvSpPr txBox="1"/>
          <p:nvPr/>
        </p:nvSpPr>
        <p:spPr>
          <a:xfrm>
            <a:off x="777240" y="9380585"/>
            <a:ext cx="60076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b="1" dirty="0">
                <a:solidFill>
                  <a:srgbClr val="004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E-Mail:  </a:t>
            </a:r>
            <a:r>
              <a:rPr lang="en-US" sz="11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info@kinderschutzbund-goettingen.de
</a:t>
            </a:r>
            <a:r>
              <a:rPr lang="en-US" sz="1150" b="1" dirty="0">
                <a:solidFill>
                  <a:srgbClr val="004A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Telefon:  </a:t>
            </a:r>
            <a:r>
              <a:rPr lang="en-US" sz="11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0551 – 770 9844</a:t>
            </a:r>
            <a:endParaRPr lang="en-US" sz="1150" dirty="0"/>
          </a:p>
        </p:txBody>
      </p:sp>
      <p:sp>
        <p:nvSpPr>
          <p:cNvPr id="31" name="Text 28"/>
          <p:cNvSpPr txBox="1"/>
          <p:nvPr/>
        </p:nvSpPr>
        <p:spPr>
          <a:xfrm>
            <a:off x="777240" y="9801209"/>
            <a:ext cx="6007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Unser Büro ist in der Regel Mo–Fr von 9–12 Uhr besetzt.</a:t>
            </a:r>
            <a:endParaRPr lang="en-US" sz="1000" dirty="0"/>
          </a:p>
        </p:txBody>
      </p:sp>
      <p:pic>
        <p:nvPicPr>
          <p:cNvPr id="33" name="Image 1" descr="unpacked/ppt/media/imag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830" y="8669101"/>
            <a:ext cx="2184838" cy="1303433"/>
          </a:xfrm>
          <a:prstGeom prst="rect">
            <a:avLst/>
          </a:prstGeom>
        </p:spPr>
      </p:pic>
      <p:sp>
        <p:nvSpPr>
          <p:cNvPr id="40" name="Textfeld 39">
            <a:extLst>
              <a:ext uri="{FF2B5EF4-FFF2-40B4-BE49-F238E27FC236}">
                <a16:creationId xmlns:a16="http://schemas.microsoft.com/office/drawing/2014/main" id="{36E45854-D921-0F08-8CB5-E103BABDB047}"/>
              </a:ext>
            </a:extLst>
          </p:cNvPr>
          <p:cNvSpPr txBox="1"/>
          <p:nvPr/>
        </p:nvSpPr>
        <p:spPr>
          <a:xfrm>
            <a:off x="5853872" y="8618390"/>
            <a:ext cx="1153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rgbClr val="C00000"/>
                </a:solidFill>
              </a:rPr>
              <a:t>Kinderschutzbund Göttingen e.V.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D17CFBD1-2059-FAD9-E9E5-2CAD635BF291}"/>
              </a:ext>
            </a:extLst>
          </p:cNvPr>
          <p:cNvSpPr txBox="1"/>
          <p:nvPr/>
        </p:nvSpPr>
        <p:spPr>
          <a:xfrm>
            <a:off x="1433540" y="2877914"/>
            <a:ext cx="3435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70C0"/>
                </a:solidFill>
              </a:rPr>
              <a:t>GÖTTINGEN e.V.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</Words>
  <Application>Microsoft Office PowerPoint</Application>
  <PresentationFormat>Benutzerdefiniert</PresentationFormat>
  <Paragraphs>24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Office Theme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Gerald Kimmel</cp:lastModifiedBy>
  <cp:revision>5</cp:revision>
  <dcterms:created xsi:type="dcterms:W3CDTF">2026-08-31T11:23:04Z</dcterms:created>
  <dcterms:modified xsi:type="dcterms:W3CDTF">2026-09-01T08:23:35Z</dcterms:modified>
</cp:coreProperties>
</file>